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Virtual Try-on with Diffusion Models
- Uses diffusion models like DDPM instead of GANs
- Provides more control over quality and diversity
- More stable training process
- Notable works: TryOnDiffusion, LaDI-VTON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style="color: white; font-size: 30px; margin-top: 150px; margin-left:700px "&gt;
&lt;b&gt;Generator Architecture&lt;/b&gt;
- Two encoders  
- Four feature fusion blocks
- Condition Aligning stage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Has two routes: the flow pathway and the seg pathway.
- Takes two inputs, $F_{f_{i-1}}$ and $F_{s_{i-1}}$.
- The two pathways communicate with each other to determine $F_{f_i}$ and $F_{s_i}$ simultaneously.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style="text-align:center"&gt;&lt;img src="Exp1-table.png" width="650" style="float:right;"&gt;&lt;/div&gt;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Discussion
---
## Limitations
- HR-VITON model requires resource intensive for training.
- Complex pre-processing.
- Application works but slow runtime, particularly segmentation map of the human.
- Pre-processing must match dataset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Virtual try-on with diffusion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2023-07-31T14:04:34Z</dcterms:created>
  <dcterms:modified xsi:type="dcterms:W3CDTF">2023-07-31T14:04:34Z</dcterms:modified>
</cp:coreProperties>
</file>